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76" r:id="rId4"/>
    <p:sldId id="267" r:id="rId5"/>
    <p:sldId id="268" r:id="rId6"/>
    <p:sldId id="272" r:id="rId7"/>
    <p:sldId id="265" r:id="rId8"/>
    <p:sldId id="278" r:id="rId9"/>
    <p:sldId id="279" r:id="rId10"/>
    <p:sldId id="271" r:id="rId11"/>
    <p:sldId id="273" r:id="rId12"/>
    <p:sldId id="262" r:id="rId13"/>
    <p:sldId id="27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80158" autoAdjust="0"/>
  </p:normalViewPr>
  <p:slideViewPr>
    <p:cSldViewPr snapToGrid="0">
      <p:cViewPr varScale="1">
        <p:scale>
          <a:sx n="91" d="100"/>
          <a:sy n="91" d="100"/>
        </p:scale>
        <p:origin x="15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akilaskitchen.com/2016/05/bread-pizza-how-to-make-bread-pizza.html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toolsandapplications.com/presentation-tools-for-the-classroom-15-essential-ipad-apps-for-teachers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8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s://usc2014informatica.wordpress.com/tag/presentaciones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akilaskitchen.com/2016/05/bread-pizza-how-to-make-bread-pizza.html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toolsandapplications.com/presentation-tools-for-the-classroom-15-essential-ipad-apps-for-teachers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8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s://usc2014informatica.wordpress.com/tag/presentacion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Essen &amp; Trinken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0" b="-20000"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Grillen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70078" y="1914"/>
          <a:ext cx="3445764" cy="120864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Essen &amp; Trinken</a:t>
          </a:r>
        </a:p>
      </dsp:txBody>
      <dsp:txXfrm rot="10800000">
        <a:off x="1472239" y="1914"/>
        <a:ext cx="3143603" cy="1208643"/>
      </dsp:txXfrm>
    </dsp:sp>
    <dsp:sp modelId="{8CC1AF1B-BA3D-4658-B176-E49811CE208C}">
      <dsp:nvSpPr>
        <dsp:cNvPr id="0" name=""/>
        <dsp:cNvSpPr/>
      </dsp:nvSpPr>
      <dsp:spPr>
        <a:xfrm>
          <a:off x="565757" y="1914"/>
          <a:ext cx="1208643" cy="12086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70078" y="1571347"/>
          <a:ext cx="3445764" cy="1208643"/>
        </a:xfrm>
        <a:prstGeom prst="homePlate">
          <a:avLst/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72239" y="1571347"/>
        <a:ext cx="3143603" cy="1208643"/>
      </dsp:txXfrm>
    </dsp:sp>
    <dsp:sp modelId="{16A65698-4583-40BC-A94C-DA15F07032BD}">
      <dsp:nvSpPr>
        <dsp:cNvPr id="0" name=""/>
        <dsp:cNvSpPr/>
      </dsp:nvSpPr>
      <dsp:spPr>
        <a:xfrm>
          <a:off x="565757" y="1571347"/>
          <a:ext cx="1208643" cy="120864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70078" y="3140779"/>
          <a:ext cx="3445764" cy="1208643"/>
        </a:xfrm>
        <a:prstGeom prst="homePlate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72239" y="3140779"/>
        <a:ext cx="3143603" cy="1208643"/>
      </dsp:txXfrm>
    </dsp:sp>
    <dsp:sp modelId="{E9B4E86A-52E0-4E16-8417-EAD11C1F2B98}">
      <dsp:nvSpPr>
        <dsp:cNvPr id="0" name=""/>
        <dsp:cNvSpPr/>
      </dsp:nvSpPr>
      <dsp:spPr>
        <a:xfrm>
          <a:off x="565757" y="3140779"/>
          <a:ext cx="1208643" cy="1208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95767" y="748"/>
          <a:ext cx="3547110" cy="120929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98090" y="748"/>
        <a:ext cx="3244787" cy="1209291"/>
      </dsp:txXfrm>
    </dsp:sp>
    <dsp:sp modelId="{8CC1AF1B-BA3D-4658-B176-E49811CE208C}">
      <dsp:nvSpPr>
        <dsp:cNvPr id="0" name=""/>
        <dsp:cNvSpPr/>
      </dsp:nvSpPr>
      <dsp:spPr>
        <a:xfrm>
          <a:off x="591122" y="748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95767" y="1571023"/>
          <a:ext cx="3547110" cy="1209291"/>
        </a:xfrm>
        <a:prstGeom prst="homePlate">
          <a:avLst/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98090" y="1571023"/>
        <a:ext cx="3244787" cy="1209291"/>
      </dsp:txXfrm>
    </dsp:sp>
    <dsp:sp modelId="{16A65698-4583-40BC-A94C-DA15F07032BD}">
      <dsp:nvSpPr>
        <dsp:cNvPr id="0" name=""/>
        <dsp:cNvSpPr/>
      </dsp:nvSpPr>
      <dsp:spPr>
        <a:xfrm>
          <a:off x="591122" y="1571023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95767" y="3141297"/>
          <a:ext cx="3547110" cy="1209291"/>
        </a:xfrm>
        <a:prstGeom prst="homePlate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Grillen</a:t>
          </a:r>
        </a:p>
      </dsp:txBody>
      <dsp:txXfrm rot="10800000">
        <a:off x="1498090" y="3141297"/>
        <a:ext cx="3244787" cy="1209291"/>
      </dsp:txXfrm>
    </dsp:sp>
    <dsp:sp modelId="{E9B4E86A-52E0-4E16-8417-EAD11C1F2B98}">
      <dsp:nvSpPr>
        <dsp:cNvPr id="0" name=""/>
        <dsp:cNvSpPr/>
      </dsp:nvSpPr>
      <dsp:spPr>
        <a:xfrm>
          <a:off x="591122" y="3141297"/>
          <a:ext cx="1209291" cy="1209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81BF-E3A0-4EFB-B677-422315A0A643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0-CB39-44B3-AECF-95026B3AE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4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7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https://rust-lang-nursery.github.io/edition-guide/rust-2018/control-flow/loops-can-break-with-a-value.html</a:t>
            </a:r>
          </a:p>
          <a:p>
            <a:endParaRPr lang="de-DE" dirty="0"/>
          </a:p>
          <a:p>
            <a:r>
              <a:rPr lang="de-DE" dirty="0"/>
              <a:t>https://fr.slideshare.net/yann_s/introduction-to-rust-a-lowlevel-language-with-highlevel-abstractions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13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E81ABE1-1F2D-4F3E-A99C-94E03A4B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0912F6-54B5-41EB-86BB-A1A65A84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60E19E-6688-45DF-8E1E-CF543312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5662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13735E-72AD-45A5-93E2-0AAFE662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73769-12AA-48B3-B249-A326A6D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430638-E1FA-416B-AC27-85D9FA2F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AC16AF-8117-42AE-B8A3-1254D6DF1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8" y="4864780"/>
            <a:ext cx="3098543" cy="10844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5FD4FFE-C2DE-4CAA-94FB-5AABFCFF2A8E}"/>
              </a:ext>
            </a:extLst>
          </p:cNvPr>
          <p:cNvSpPr txBox="1"/>
          <p:nvPr userDrawn="1"/>
        </p:nvSpPr>
        <p:spPr>
          <a:xfrm>
            <a:off x="4067175" y="5771575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www.do-dotnet.de</a:t>
            </a:r>
          </a:p>
        </p:txBody>
      </p:sp>
    </p:spTree>
    <p:extLst>
      <p:ext uri="{BB962C8B-B14F-4D97-AF65-F5344CB8AC3E}">
        <p14:creationId xmlns:p14="http://schemas.microsoft.com/office/powerpoint/2010/main" val="3545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39BB1-9E00-425A-8FCB-E69B8278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84A1DD-034B-4375-AC54-2DF23310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B7E2A-AC59-4CED-9AE5-9511BF08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9032A-2551-4194-97D7-44F67482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1D8E6A-6D71-49A9-87B6-AB445739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544024-2B45-4395-B00D-5FCC323EA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4FC099-536B-4675-9BD0-F422D810F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7B898-256D-48F3-B2DC-67E77AA4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751C8-2642-4BAD-8495-9187253B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91D0B-99D1-43D1-903F-E8E6AB5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1BF66-2491-4251-A94E-EA4BFAFF0E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B019-86C2-4D1D-8017-8A07431C730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969CC-D912-42DA-8539-B907BC7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7CDB5-7CC5-4BD7-87D3-8B50B7E0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D25014-5230-444F-9EB2-915F0089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98889-6B8D-4CD9-A02F-503F6002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A690A-A6E2-49F3-85CF-80B5586D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B6CEC-99F8-4200-B80A-60049CD7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36FBA-6F4B-4CDF-9098-B3EEB93A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CA54C-F04D-4806-B02F-8AC7801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0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80B3F-FED7-4EAA-8C44-E9CC011E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DF156-E603-4DF5-B43B-1D7A2F47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A2D97A-9CE5-46CC-AE33-1CD7D6D92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E04942-0092-41AD-AEDF-4B53D438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91A7AE-656F-4828-AB76-39560A79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99C18-DFFE-4689-AB8A-FA158161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1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AF8CC-544E-41CA-8031-7FF12BA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17E7F-B02D-4DFC-A229-B596E6B6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EDD33A-608B-4A96-93C3-2A167F89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10C5EC-33DC-4F36-AFC1-5D9766BE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57CCA9-4ECA-4776-B7E4-FFADA40D9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F59D2-7C57-40AA-AD3C-B6A3E000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40EF6-2EAF-41B4-99AA-BDDC78D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085DE-2178-428E-BEC6-1D3FF5D6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A6AA4-096A-4074-B45A-5866597D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2314F2-D2E3-4ED1-9309-C771809A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4D7EC1-2DF3-4999-AC3A-ADACBDB3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402A43-6655-4B8F-AC7C-DDAA6A36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6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96250-91F0-4E8F-978C-4DA736B2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55EC38-2B27-4524-9BF1-0E84AC31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6743F-58F9-47C5-8B00-93DA1D3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E76AB-BA8E-4FD6-86C6-84C024D0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C3711-3D2F-4659-ADC1-BE8D92E3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0B4F-6C13-48EF-9D2F-9604066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8C2A-4320-47D2-A2CA-2C83B1AC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43A99-BC88-4B89-A2B2-D879936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FEED3E-C77F-47CA-BE24-8A1CB95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9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160FF-265F-42EA-9A3D-50D4635F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453541-CEB0-4E79-BF59-14D3851AC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BCB91C-D7D1-420B-AA93-EB656828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C1572A-3CDD-4A99-8622-7A4860F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DD735-D344-481F-B0E7-31CB121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FFAD4A-CB12-4268-B263-3544D563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7A9F15-44FC-455E-8CD5-AF6A85C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63E444-7C23-40D2-BC7F-133CBC7E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DEAF6-3D31-4BEF-9ACB-77411204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D20F93B-5908-4E56-B4FA-DE4F1F68FB12}" type="datetimeFigureOut">
              <a:rPr lang="de-DE" smtClean="0"/>
              <a:pPr/>
              <a:t>06.11.2019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1D9AA-F61C-46AB-A73D-C41593879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77E21-A60C-4F64-8AFA-7226E22F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C03CFC7D-1D04-4E17-A35C-0131E623BC2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1E2782-0812-42EC-856B-D99AE9609A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41" y="6220619"/>
            <a:ext cx="1555749" cy="5445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4039A00-BEAD-4159-9656-545869C5690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579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BD4DB81-08B0-4295-AAFA-DAFD09BB77A4}"/>
              </a:ext>
            </a:extLst>
          </p:cNvPr>
          <p:cNvCxnSpPr>
            <a:cxnSpLocks/>
          </p:cNvCxnSpPr>
          <p:nvPr userDrawn="1"/>
        </p:nvCxnSpPr>
        <p:spPr>
          <a:xfrm>
            <a:off x="831850" y="66992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16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mizel\Desktop\USER_GROUP\Holger Schwichtenberg Jan09\_ELM4111.jpg">
            <a:extLst>
              <a:ext uri="{FF2B5EF4-FFF2-40B4-BE49-F238E27FC236}">
                <a16:creationId xmlns:a16="http://schemas.microsoft.com/office/drawing/2014/main" id="{284C8A0E-EA9D-46C6-8229-38A2207F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86" y="3137259"/>
            <a:ext cx="5602014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98546F-DF00-4B7B-8A16-701A4BAFE0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717628" cy="4288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FB3D0A-B5F6-4A96-83EE-8F225262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902"/>
            <a:ext cx="7475858" cy="3634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53F6795-1AC1-4A28-8105-06EAE11FC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71" y="0"/>
            <a:ext cx="6632028" cy="3223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902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5108934-8485-4ADE-ABBF-2E6A372C1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" y="3428999"/>
            <a:ext cx="7053945" cy="3429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F3A2D1B-A0FB-4BE8-8B91-FF89BD90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96" y="0"/>
            <a:ext cx="7053942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B8207F4-D81D-4C7A-8372-FB2F2366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61004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A326CE-2062-4716-A678-D96AB036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990" y="3428998"/>
            <a:ext cx="7061010" cy="342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602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A5897-0890-4099-9D64-7A166F88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A2EB2C-7133-4A80-9DA0-0BB5E11A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Paul Mizel</a:t>
            </a:r>
          </a:p>
          <a:p>
            <a:pPr marL="0" indent="0">
              <a:buNone/>
            </a:pPr>
            <a:r>
              <a:rPr lang="de-DE" dirty="0"/>
              <a:t>pmizel@do-dotnet.de</a:t>
            </a:r>
          </a:p>
          <a:p>
            <a:pPr marL="0" indent="0">
              <a:buNone/>
            </a:pPr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2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4A01F7-196F-486D-8B41-B82E28FFF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72" y="3300247"/>
            <a:ext cx="1443820" cy="1443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01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9D26C4-4F5F-46F6-971D-79145529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05" y="1827540"/>
            <a:ext cx="8497389" cy="43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Heute zu Gast bei </a:t>
            </a:r>
            <a:br>
              <a:rPr lang="de-DE" dirty="0"/>
            </a:br>
            <a:br>
              <a:rPr lang="de-DE" dirty="0"/>
            </a:br>
            <a:endParaRPr lang="de-DE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72991-1166-4AA7-9507-3E0B06F9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2" descr="Bildergebnis fÃ¼r adesso ag logo">
            <a:extLst>
              <a:ext uri="{FF2B5EF4-FFF2-40B4-BE49-F238E27FC236}">
                <a16:creationId xmlns:a16="http://schemas.microsoft.com/office/drawing/2014/main" id="{C8B7AFF1-2D7C-42D1-904B-A66CA701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277135"/>
            <a:ext cx="3326297" cy="13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66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3200" dirty="0"/>
              <a:t>Wann? Wo? Wie viel?</a:t>
            </a:r>
          </a:p>
          <a:p>
            <a:pPr lvl="1"/>
            <a:r>
              <a:rPr lang="de-DE" sz="2800" dirty="0"/>
              <a:t>Monatlich (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am ersten Mi. im Monat</a:t>
            </a:r>
            <a:r>
              <a:rPr lang="de-DE" sz="2800" dirty="0"/>
              <a:t>) seit 14.01.2008 ab 18:00-21:00 Uhr</a:t>
            </a:r>
          </a:p>
          <a:p>
            <a:pPr lvl="1"/>
            <a:r>
              <a:rPr lang="de-DE" sz="2800" dirty="0"/>
              <a:t>Umgebung Dortmund </a:t>
            </a:r>
          </a:p>
          <a:p>
            <a:pPr lvl="1"/>
            <a:r>
              <a:rPr lang="de-DE" sz="2800" dirty="0"/>
              <a:t>Unsere Treffen sind kostenlos und jeder ist herzlich willkommen</a:t>
            </a:r>
          </a:p>
          <a:p>
            <a:pPr lvl="1"/>
            <a:r>
              <a:rPr lang="de-DE" sz="2800" dirty="0"/>
              <a:t>Jeder kann ein Thema vorschlagen</a:t>
            </a:r>
          </a:p>
          <a:p>
            <a:r>
              <a:rPr lang="de-DE" sz="3200" dirty="0"/>
              <a:t>Neueste Infos über uns</a:t>
            </a:r>
          </a:p>
          <a:p>
            <a:pPr lvl="1"/>
            <a:r>
              <a:rPr lang="de-DE" dirty="0"/>
              <a:t>XING Gruppe,</a:t>
            </a:r>
          </a:p>
          <a:p>
            <a:pPr lvl="1"/>
            <a:r>
              <a:rPr lang="de-DE" dirty="0"/>
              <a:t>Facebook Gruppe</a:t>
            </a:r>
          </a:p>
          <a:p>
            <a:pPr lvl="1"/>
            <a:r>
              <a:rPr lang="de-DE" dirty="0"/>
              <a:t>Twitter</a:t>
            </a:r>
            <a:endParaRPr lang="de-DE" sz="3200" dirty="0">
              <a:solidFill>
                <a:srgbClr val="92D050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de-DE" sz="36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3600" b="1" dirty="0">
                <a:solidFill>
                  <a:schemeClr val="accent1">
                    <a:lumMod val="75000"/>
                  </a:schemeClr>
                </a:solidFill>
              </a:rPr>
              <a:t>also anmelden!</a:t>
            </a:r>
          </a:p>
        </p:txBody>
      </p:sp>
      <p:pic>
        <p:nvPicPr>
          <p:cNvPr id="4" name="Picture 2" descr="http://www.thesocial-iq.com/wp-content/uploads/2012/06/social-media-icons3-copy.png">
            <a:extLst>
              <a:ext uri="{FF2B5EF4-FFF2-40B4-BE49-F238E27FC236}">
                <a16:creationId xmlns:a16="http://schemas.microsoft.com/office/drawing/2014/main" id="{75BF7004-60EC-4777-B6D5-996B5B2C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09" y="3869113"/>
            <a:ext cx="3091717" cy="129614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Ähnliches Foto">
            <a:extLst>
              <a:ext uri="{FF2B5EF4-FFF2-40B4-BE49-F238E27FC236}">
                <a16:creationId xmlns:a16="http://schemas.microsoft.com/office/drawing/2014/main" id="{29B43E6D-5B9D-40FA-8589-CFC72CA1A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67" y="361773"/>
            <a:ext cx="3691433" cy="132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1E517F-43CB-415D-A2A2-CA21F2BE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Ablauf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C4C3D2-86BC-45B4-8001-6899781D4D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63B733-86D7-47D6-BD8B-82A70B1C8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20F9A346-78A6-490A-A802-9C68BA422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686279"/>
              </p:ext>
            </p:extLst>
          </p:nvPr>
        </p:nvGraphicFramePr>
        <p:xfrm>
          <a:off x="838200" y="1825624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E1CBE90-35B6-4786-A6AD-2338CD2C6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876054"/>
              </p:ext>
            </p:extLst>
          </p:nvPr>
        </p:nvGraphicFramePr>
        <p:xfrm>
          <a:off x="6172200" y="1825625"/>
          <a:ext cx="5334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2793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80B78-B73A-4828-9668-7104DBE7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Termine 2019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492176-D758-4F25-ACFA-7E462DEE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Mi. 09.01	ausgefallen</a:t>
            </a:r>
          </a:p>
          <a:p>
            <a:pPr marL="0" indent="0">
              <a:buNone/>
            </a:pPr>
            <a:r>
              <a:rPr lang="de-DE" sz="1600" dirty="0"/>
              <a:t>Mi. 06.02 	</a:t>
            </a:r>
            <a:r>
              <a:rPr lang="de-DE" sz="1600" dirty="0" err="1"/>
              <a:t>Asynchronous</a:t>
            </a:r>
            <a:r>
              <a:rPr lang="de-DE" sz="1600" dirty="0"/>
              <a:t> </a:t>
            </a:r>
            <a:r>
              <a:rPr lang="de-DE" sz="1600" dirty="0" err="1"/>
              <a:t>messaging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Rebus mit </a:t>
            </a:r>
            <a:r>
              <a:rPr lang="de-DE" sz="1600" dirty="0" err="1"/>
              <a:t>Mogens</a:t>
            </a:r>
            <a:r>
              <a:rPr lang="de-DE" sz="1600" dirty="0"/>
              <a:t> (EN)</a:t>
            </a:r>
          </a:p>
          <a:p>
            <a:pPr marL="0" indent="0">
              <a:buNone/>
            </a:pPr>
            <a:r>
              <a:rPr lang="de-DE" sz="1600" dirty="0"/>
              <a:t>Mi. 06.03 	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mit Christof</a:t>
            </a:r>
          </a:p>
          <a:p>
            <a:pPr marL="0" indent="0">
              <a:buNone/>
            </a:pPr>
            <a:r>
              <a:rPr lang="de-DE" sz="1600" dirty="0"/>
              <a:t>Mi. 03.04 	Einführung in Rust &amp; WebAssembly mit Paul &amp; Fabian</a:t>
            </a:r>
          </a:p>
          <a:p>
            <a:pPr marL="0" indent="0">
              <a:buNone/>
            </a:pPr>
            <a:r>
              <a:rPr lang="de-DE" sz="1600" dirty="0"/>
              <a:t>Mi. 08.05 	Railway </a:t>
            </a:r>
            <a:r>
              <a:rPr lang="de-DE" sz="1600" dirty="0" err="1"/>
              <a:t>Oriented</a:t>
            </a:r>
            <a:r>
              <a:rPr lang="de-DE" sz="1600" dirty="0"/>
              <a:t> </a:t>
            </a:r>
            <a:r>
              <a:rPr lang="de-DE" sz="1600" dirty="0" err="1"/>
              <a:t>Programming</a:t>
            </a:r>
            <a:r>
              <a:rPr lang="de-DE" sz="1600" dirty="0"/>
              <a:t> mit Patrick Drechsler</a:t>
            </a:r>
          </a:p>
          <a:p>
            <a:pPr marL="0" indent="0">
              <a:buNone/>
            </a:pPr>
            <a:r>
              <a:rPr lang="de-DE" sz="1600" dirty="0"/>
              <a:t>Mi. 05.06 	 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</a:t>
            </a:r>
            <a:r>
              <a:rPr lang="de-DE" sz="1600" dirty="0" err="1"/>
              <a:t>I</a:t>
            </a:r>
            <a:r>
              <a:rPr lang="de-DE" sz="1600" dirty="0"/>
              <a:t> mit Christof</a:t>
            </a:r>
          </a:p>
          <a:p>
            <a:pPr marL="0" indent="0">
              <a:buNone/>
            </a:pPr>
            <a:r>
              <a:rPr lang="de-DE" sz="1600" dirty="0"/>
              <a:t>Mi. 03.07 	Einführung in Power BI mit Philipp</a:t>
            </a:r>
          </a:p>
          <a:p>
            <a:pPr marL="0" indent="0">
              <a:buNone/>
            </a:pPr>
            <a:r>
              <a:rPr lang="de-DE" sz="1600" dirty="0"/>
              <a:t>Mi. 07.08 	ausgefallen</a:t>
            </a:r>
          </a:p>
          <a:p>
            <a:pPr marL="0" indent="0">
              <a:buNone/>
            </a:pPr>
            <a:r>
              <a:rPr lang="de-DE" sz="1600" dirty="0"/>
              <a:t>Mi. 04.09 	DI </a:t>
            </a:r>
            <a:r>
              <a:rPr lang="de-DE" sz="1600" dirty="0" err="1"/>
              <a:t>with</a:t>
            </a:r>
            <a:r>
              <a:rPr lang="de-DE" sz="1600" dirty="0"/>
              <a:t> Sven</a:t>
            </a:r>
          </a:p>
          <a:p>
            <a:pPr marL="0" indent="0">
              <a:buNone/>
            </a:pPr>
            <a:r>
              <a:rPr lang="de-DE" sz="1600" dirty="0"/>
              <a:t>Mi. 02.10 	Docker mit Peter</a:t>
            </a:r>
          </a:p>
          <a:p>
            <a:pPr marL="0" indent="0">
              <a:buNone/>
            </a:pPr>
            <a:r>
              <a:rPr lang="de-DE" sz="1600" dirty="0"/>
              <a:t>Mi. 06.11 	Einführung in Unity und Spiele Entwicklung</a:t>
            </a:r>
          </a:p>
          <a:p>
            <a:pPr marL="0" indent="0">
              <a:buNone/>
            </a:pPr>
            <a:r>
              <a:rPr lang="de-DE" sz="1600" dirty="0"/>
              <a:t>Mi. 04.12 	noch frei</a:t>
            </a:r>
          </a:p>
        </p:txBody>
      </p:sp>
    </p:spTree>
    <p:extLst>
      <p:ext uri="{BB962C8B-B14F-4D97-AF65-F5344CB8AC3E}">
        <p14:creationId xmlns:p14="http://schemas.microsoft.com/office/powerpoint/2010/main" val="364389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23A25C-BFF5-4E43-9FCF-1096CBCF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Spaß beim Vortrag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B7BBEB-94C2-4C9C-B1D7-49D3AA87D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1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9D26C4-4F5F-46F6-971D-79145529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05" y="1827540"/>
            <a:ext cx="8497389" cy="43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A4E9D-A10B-42F2-9C30-A288DAB4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E81B0-BC1F-4B2B-9B97-F6886F1C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151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9254B19-A516-4FAD-8EA9-A3215242E139}" vid="{256AD66A-7F0F-4049-ACDE-9675D9CB3A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266</Words>
  <Application>Microsoft Office PowerPoint</Application>
  <PresentationFormat>Breitbild</PresentationFormat>
  <Paragraphs>57</Paragraphs>
  <Slides>13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Agency FB</vt:lpstr>
      <vt:lpstr>Arial</vt:lpstr>
      <vt:lpstr>Calibri</vt:lpstr>
      <vt:lpstr>Office</vt:lpstr>
      <vt:lpstr>Keynote</vt:lpstr>
      <vt:lpstr>Partner &amp; Sponsoren</vt:lpstr>
      <vt:lpstr>Heute zu Gast bei   </vt:lpstr>
      <vt:lpstr>.NET User Group Dortmund</vt:lpstr>
      <vt:lpstr>Unser Ablauf</vt:lpstr>
      <vt:lpstr>Termine 2019</vt:lpstr>
      <vt:lpstr>Viel Spaß beim Vortrag</vt:lpstr>
      <vt:lpstr>Partner &amp; Sponsoren</vt:lpstr>
      <vt:lpstr>PowerPoint-Präsentation</vt:lpstr>
      <vt:lpstr>PowerPoint-Präsentation</vt:lpstr>
      <vt:lpstr>PowerPoint-Präsentation</vt:lpstr>
      <vt:lpstr>Vielen Dank</vt:lpstr>
      <vt:lpstr>Keynote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Dark Leo</dc:creator>
  <cp:lastModifiedBy>Dark Leo</cp:lastModifiedBy>
  <cp:revision>27</cp:revision>
  <dcterms:created xsi:type="dcterms:W3CDTF">2019-01-14T21:11:12Z</dcterms:created>
  <dcterms:modified xsi:type="dcterms:W3CDTF">2019-11-06T14:34:06Z</dcterms:modified>
</cp:coreProperties>
</file>